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7" name="Picture 36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1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6" name="Picture 75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1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4800">
                <a:solidFill>
                  <a:srgbClr val="F4B54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r>
              <a:rPr lang="en-GB" sz="900" b="1">
                <a:solidFill>
                  <a:srgbClr val="BFBFBF"/>
                </a:solidFill>
                <a:latin typeface="Century Gothic"/>
              </a:rPr>
              <a:t>07/03/16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033784E4-F83B-484C-93C2-CE7F9DC83118}" type="slidenum">
              <a:rPr lang="en-GB" sz="900" b="1">
                <a:solidFill>
                  <a:srgbClr val="BFBFBF"/>
                </a:solidFill>
                <a:latin typeface="Century Gothic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6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US">
                <a:solidFill>
                  <a:srgbClr val="FFFFFF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•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Arial"/>
              <a:buChar char="•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Fifth level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r>
              <a:rPr lang="en-GB" sz="900" b="1">
                <a:solidFill>
                  <a:srgbClr val="BFBFBF"/>
                </a:solidFill>
                <a:latin typeface="Century Gothic"/>
              </a:rPr>
              <a:t>07/03/16</a:t>
            </a:r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6DBF21BD-222F-47A5-8E72-378185EC8B3F}" type="slidenum">
              <a:rPr lang="en-GB" sz="900" b="1">
                <a:solidFill>
                  <a:srgbClr val="BFBFBF"/>
                </a:solidFill>
                <a:latin typeface="Century Gothic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4800">
                <a:solidFill>
                  <a:srgbClr val="F4B54B"/>
                </a:solidFill>
                <a:latin typeface="Century Catalogue"/>
              </a:rPr>
              <a:t>Study Source</a:t>
            </a:r>
            <a:endParaRPr/>
          </a:p>
        </p:txBody>
      </p:sp>
      <p:sp>
        <p:nvSpPr>
          <p:cNvPr id="79" name="TextShape 2"/>
          <p:cNvSpPr txBox="1"/>
          <p:nvPr/>
        </p:nvSpPr>
        <p:spPr>
          <a:xfrm>
            <a:off x="1751040" y="3886200"/>
            <a:ext cx="8676000" cy="190476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GB" sz="2100">
                <a:solidFill>
                  <a:srgbClr val="FFFFFF"/>
                </a:solidFill>
                <a:latin typeface="Century Catalogue"/>
              </a:rPr>
              <a:t>Alice, Mark, Florent, Daniel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380600" y="822960"/>
            <a:ext cx="971964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>
                <a:solidFill>
                  <a:srgbClr val="FFFFFF"/>
                </a:solidFill>
                <a:latin typeface="Century Catalogue"/>
              </a:rPr>
              <a:t>Website address: </a:t>
            </a:r>
            <a:r>
              <a:rPr lang="en-GB" u="sng">
                <a:solidFill>
                  <a:srgbClr val="E19520"/>
                </a:solidFill>
                <a:latin typeface="Century Catalogue"/>
              </a:rPr>
              <a:t>danyboy14.github.io/Study_source</a:t>
            </a:r>
            <a:endParaRPr/>
          </a:p>
        </p:txBody>
      </p:sp>
      <p:sp>
        <p:nvSpPr>
          <p:cNvPr id="81" name="CustomShape 2"/>
          <p:cNvSpPr/>
          <p:nvPr/>
        </p:nvSpPr>
        <p:spPr>
          <a:xfrm>
            <a:off x="1380600" y="1334880"/>
            <a:ext cx="997560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>
                <a:solidFill>
                  <a:srgbClr val="FFFFFF"/>
                </a:solidFill>
                <a:latin typeface="Century Catalogue"/>
              </a:rPr>
              <a:t>This is our website hosted on Github which is in its present state online.</a:t>
            </a:r>
            <a:endParaRPr/>
          </a:p>
        </p:txBody>
      </p:sp>
      <p:pic>
        <p:nvPicPr>
          <p:cNvPr id="82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1380600" y="1847160"/>
            <a:ext cx="9138960" cy="4854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Features in place</a:t>
            </a:r>
            <a:endParaRPr/>
          </a:p>
        </p:txBody>
      </p:sp>
      <p:sp>
        <p:nvSpPr>
          <p:cNvPr id="84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E" sz="2400" dirty="0" smtClean="0">
                <a:solidFill>
                  <a:srgbClr val="FFFFFF"/>
                </a:solidFill>
                <a:latin typeface="Century Catalogue"/>
              </a:rPr>
              <a:t> A home page.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 Our </a:t>
            </a:r>
            <a:r>
              <a:rPr lang="en-US" sz="2400" dirty="0">
                <a:solidFill>
                  <a:srgbClr val="FFFFFF"/>
                </a:solidFill>
                <a:latin typeface="Century Catalogue"/>
              </a:rPr>
              <a:t>website fully supports new users who are looking to sign up to the </a:t>
            </a: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  service</a:t>
            </a:r>
            <a:r>
              <a:rPr lang="en-US" sz="2400" dirty="0">
                <a:solidFill>
                  <a:srgbClr val="FFFFFF"/>
                </a:solidFill>
                <a:latin typeface="Century Catalogue"/>
              </a:rPr>
              <a:t>.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 We </a:t>
            </a:r>
            <a:r>
              <a:rPr lang="en-US" sz="2400" dirty="0">
                <a:solidFill>
                  <a:srgbClr val="FFFFFF"/>
                </a:solidFill>
                <a:latin typeface="Century Catalogue"/>
              </a:rPr>
              <a:t>have a section for Leaving Cert notes and one for College notes, which allows users to browse our library of notes by topic, and also to search for the notes they </a:t>
            </a: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want</a:t>
            </a:r>
            <a:endParaRPr sz="2400" dirty="0"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Features yet to be implemented</a:t>
            </a:r>
            <a:endParaRPr/>
          </a:p>
        </p:txBody>
      </p:sp>
      <p:sp>
        <p:nvSpPr>
          <p:cNvPr id="86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Century Catalogue"/>
              </a:rPr>
              <a:t>Allow users to upload notes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Century Catalogue"/>
              </a:rPr>
              <a:t>Allow users to purchase notes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Century Catalogue"/>
              </a:rPr>
              <a:t>Allow users to rate notes purchased</a:t>
            </a:r>
            <a:endParaRPr sz="2400" dirty="0"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Evaluation of design</a:t>
            </a:r>
            <a:endParaRPr/>
          </a:p>
        </p:txBody>
      </p:sp>
      <p:sp>
        <p:nvSpPr>
          <p:cNvPr id="88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Our website from the start shows exactly what is being sold and the user can see this clearly.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An elegant and aesthetically pleasing layout.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Can be ran on both mobile and desktop browsers.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Content is going to be easy to find with the use of out browse function.</a:t>
            </a:r>
            <a:endParaRPr sz="2400" dirty="0">
              <a:solidFill>
                <a:schemeClr val="bg1"/>
              </a:solidFill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Problems encountered so far</a:t>
            </a:r>
            <a:endParaRPr/>
          </a:p>
        </p:txBody>
      </p:sp>
      <p:sp>
        <p:nvSpPr>
          <p:cNvPr id="90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We are still trying to link our domain name (studysource.eu) to our repository.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Finding a server to host our database rather than hosting it locally.</a:t>
            </a:r>
            <a:endParaRPr sz="2400" dirty="0">
              <a:solidFill>
                <a:schemeClr val="bg1"/>
              </a:solidFill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Plan for completing the application</a:t>
            </a:r>
            <a:endParaRPr/>
          </a:p>
        </p:txBody>
      </p:sp>
      <p:sp>
        <p:nvSpPr>
          <p:cNvPr id="92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203</Words>
  <Application>Microsoft Office PowerPoint</Application>
  <PresentationFormat>Widescreen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Century Catalogue</vt:lpstr>
      <vt:lpstr>Century Gothic</vt:lpstr>
      <vt:lpstr>DejaVu Sans</vt:lpstr>
      <vt:lpstr>StarSymbol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Daniel Owen</cp:lastModifiedBy>
  <cp:revision>1</cp:revision>
  <dcterms:modified xsi:type="dcterms:W3CDTF">2016-03-07T14:09:33Z</dcterms:modified>
</cp:coreProperties>
</file>